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E8F46-5E60-CA81-E2DD-1638C051EE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44A8C-F2F8-85E3-99CC-F3965459B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0C608-66CF-2211-5403-69F222975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5758E-505E-B664-76B8-B0C8C82FE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4277A-2273-2F01-EAC6-88F221774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30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6DF1F-733E-0462-5D63-D4236254B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D9ECA-0918-1386-D583-359432874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AEB45-3FD1-E178-A901-580FD7360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BF03F8-83D3-C44E-7DF8-36C99CE1B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2CB16-58A2-E34D-C794-E4ECB3295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69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813D47-B241-338B-53ED-A3E2439770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0AC19A-D887-6B8B-154A-4013C8904B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9EB5E-5D44-59EA-A300-34CC575A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B0BE8-CA54-2995-4D52-D73379B71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4009D-FAAC-6E6F-0795-B8762605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919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C2662-47C1-F9E9-2515-435797A09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DC237-BC6A-9D32-E230-CF396DDC7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0C0A00-03D4-C3E4-EB85-51002915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15A27-921B-94F6-7B7E-004CAB274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3C9B0D-EF30-4146-A942-DFB6FD02A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27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95759-D88D-DB8C-7F63-0C32D63B4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160AA5-F27B-7A66-5C55-7909740C6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15192-2BF7-ADDC-77A4-71F2DBC3B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34B04-49B9-0AE5-A9F8-8B47A6C39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C9F61-C7CE-6571-530A-37EBDB949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546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B8218-2366-58AA-CFB4-119C07CA8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8A63C-B0B4-3FA4-F840-598B56A519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24EEDD-72EC-72C4-A2B3-512C6D551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C68C8A-4661-9434-ACF8-38FC5E603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7F79C4-6B0B-8ABF-FC7F-652C0A1D0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B7B0C0-5520-E770-4A14-658247B4A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956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A41DC-9DB4-A0F7-669A-33D11CABD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35E3A-1D4D-543E-F9AB-4B19B2219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40AA5A-BECA-A266-3692-BECCF44B00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972997-3D01-1264-91A9-C8B3587CF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454777-7FDB-5828-822C-0C603E1F1A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5D1D20-3C86-AE97-3206-F215D830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2DA2AA-B198-D544-8A92-04763FADB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FC01A0-75FE-4A89-8601-E59403BF8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52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1174-1F01-95E7-F9FC-B854D7FB6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F80E06-3E50-F748-3A8D-E7CC6750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27EE6-6364-2B78-D582-22D6703D9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FF873D-22C1-5CE2-0F6D-E0C14818C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59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B2E47D-0723-1772-F36B-A8D12CBDC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66FBF-2A27-19D7-7AE5-21CCC9260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BCB6C3-3A0C-52CD-061E-BD930B651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95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3FEB4-DE6D-A586-7F82-4CEC4D9BB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1A207-BCCB-5470-275A-5B6689379A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DE27EA-9938-8B23-C4E1-81907CE2C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578517-E888-969F-2ACB-F92C53D7E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7FC01-95AF-BC0A-54BC-06328F0B2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EB113-2503-1DAB-C6DD-AB23E013D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908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5462D-7ED4-137F-2394-DD59EC872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7F4B90-3826-7A6A-AD80-6F94504170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2294FD-7F1C-93F4-ECAA-5B46F301C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C475C-84A4-4721-5014-04BEB0F79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BB13F-D982-5AFA-4F3B-247011AFC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60377D-7BBC-CCE6-4154-E7E18A185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44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D7FBC0-6914-61A6-FB74-AE291CC7D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903B5-6A08-C714-F583-0705759BE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F56C2-7CA6-E71E-835E-57EEF0638A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51D12F-3E5B-47A7-8862-72A92555DDC0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DFFD5-1C70-5119-D414-06ED9A3536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9F6E4-AB30-5413-829E-704C8A2520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40BBFC-FC86-4390-8492-DCE5813A77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9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B31BF73-3A10-C4AA-940B-E57F67771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439" y="2563293"/>
            <a:ext cx="2597121" cy="1731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615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 Barwise</dc:creator>
  <cp:lastModifiedBy>Robert Barwise</cp:lastModifiedBy>
  <cp:revision>1</cp:revision>
  <dcterms:created xsi:type="dcterms:W3CDTF">2026-02-26T11:10:13Z</dcterms:created>
  <dcterms:modified xsi:type="dcterms:W3CDTF">2026-02-26T11:11:57Z</dcterms:modified>
</cp:coreProperties>
</file>